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4"/>
  </p:sldMasterIdLst>
  <p:notesMasterIdLst>
    <p:notesMasterId r:id="rId7"/>
  </p:notesMasterIdLst>
  <p:sldIdLst>
    <p:sldId id="1403" r:id="rId5"/>
    <p:sldId id="1405"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FBD403-7E3B-4615-897E-C2A669BD2743}" v="19" dt="2021-05-20T21:26:00.8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70"/>
    <p:restoredTop sz="96405"/>
  </p:normalViewPr>
  <p:slideViewPr>
    <p:cSldViewPr snapToGrid="0" snapToObjects="1">
      <p:cViewPr varScale="1">
        <p:scale>
          <a:sx n="64" d="100"/>
          <a:sy n="64" d="100"/>
        </p:scale>
        <p:origin x="66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ars(ESO), Rob" userId="S::rob.pears@uk.nationalgrid.com::3fe0a954-9395-4a51-9636-0f4e7634bdb8" providerId="AD" clId="Web-{6CC59D44-8040-6B8C-7B43-7E3A43FB3D43}"/>
  </pc:docChgLst>
  <pc:docChgLst>
    <pc:chgData name="Pears(ESO), Rob" userId="3fe0a954-9395-4a51-9636-0f4e7634bdb8" providerId="ADAL" clId="{27DBE0EF-0E8D-0048-8944-B1AEAF0BD525}"/>
  </pc:docChgLst>
  <pc:docChgLst>
    <pc:chgData name="Mullen (ESO), Paul J" userId="bf3d1d73-b4d7-4bb4-8793-c91dcec30622" providerId="ADAL" clId="{196693EC-68F3-4FCD-9649-CE6667034A64}"/>
    <pc:docChg chg="custSel modSld">
      <pc:chgData name="Mullen (ESO), Paul J" userId="bf3d1d73-b4d7-4bb4-8793-c91dcec30622" providerId="ADAL" clId="{196693EC-68F3-4FCD-9649-CE6667034A64}" dt="2021-04-14T14:18:10.994" v="33" actId="20577"/>
      <pc:docMkLst>
        <pc:docMk/>
      </pc:docMkLst>
    </pc:docChg>
  </pc:docChgLst>
  <pc:docChgLst>
    <pc:chgData name="Mullen (ESO), Paul J" userId="bf3d1d73-b4d7-4bb4-8793-c91dcec30622" providerId="ADAL" clId="{DB30A6C5-4B08-4266-AD62-BB7AC554F516}"/>
    <pc:docChg chg="undo custSel addSld delSld modSld delMainMaster">
      <pc:chgData name="Mullen (ESO), Paul J" userId="bf3d1d73-b4d7-4bb4-8793-c91dcec30622" providerId="ADAL" clId="{DB30A6C5-4B08-4266-AD62-BB7AC554F516}" dt="2021-04-13T17:31:18.148" v="32" actId="20577"/>
      <pc:docMkLst>
        <pc:docMk/>
      </pc:docMkLst>
    </pc:docChg>
  </pc:docChgLst>
  <pc:docChgLst>
    <pc:chgData name="Mullen (ESO), Paul J" userId="bf3d1d73-b4d7-4bb4-8793-c91dcec30622" providerId="ADAL" clId="{A344391A-5F90-462C-9DA8-68F76334771E}"/>
    <pc:docChg chg="custSel modSld">
      <pc:chgData name="Mullen (ESO), Paul J" userId="bf3d1d73-b4d7-4bb4-8793-c91dcec30622" providerId="ADAL" clId="{A344391A-5F90-462C-9DA8-68F76334771E}" dt="2021-05-20T21:03:50.937" v="32" actId="20577"/>
      <pc:docMkLst>
        <pc:docMk/>
      </pc:docMkLst>
      <pc:sldChg chg="modSp">
        <pc:chgData name="Mullen (ESO), Paul J" userId="bf3d1d73-b4d7-4bb4-8793-c91dcec30622" providerId="ADAL" clId="{A344391A-5F90-462C-9DA8-68F76334771E}" dt="2021-05-20T21:03:50.937" v="32" actId="20577"/>
        <pc:sldMkLst>
          <pc:docMk/>
          <pc:sldMk cId="2993670074" sldId="1402"/>
        </pc:sldMkLst>
        <pc:spChg chg="mod">
          <ac:chgData name="Mullen (ESO), Paul J" userId="bf3d1d73-b4d7-4bb4-8793-c91dcec30622" providerId="ADAL" clId="{A344391A-5F90-462C-9DA8-68F76334771E}" dt="2021-05-20T21:03:50.937" v="32" actId="20577"/>
          <ac:spMkLst>
            <pc:docMk/>
            <pc:sldMk cId="2993670074" sldId="1402"/>
            <ac:spMk id="28674" creationId="{00000000-0000-0000-0000-000000000000}"/>
          </ac:spMkLst>
        </pc:spChg>
        <pc:graphicFrameChg chg="modGraphic">
          <ac:chgData name="Mullen (ESO), Paul J" userId="bf3d1d73-b4d7-4bb4-8793-c91dcec30622" providerId="ADAL" clId="{A344391A-5F90-462C-9DA8-68F76334771E}" dt="2021-05-20T21:01:33.119" v="15" actId="20577"/>
          <ac:graphicFrameMkLst>
            <pc:docMk/>
            <pc:sldMk cId="2993670074" sldId="1402"/>
            <ac:graphicFrameMk id="2" creationId="{89375179-2DE7-4CE9-88B5-B9B1898783E4}"/>
          </ac:graphicFrameMkLst>
        </pc:graphicFrameChg>
      </pc:sldChg>
    </pc:docChg>
  </pc:docChgLst>
  <pc:docChgLst>
    <pc:chgData name="Mullen (ESO), Paul J" userId="bf3d1d73-b4d7-4bb4-8793-c91dcec30622" providerId="ADAL" clId="{52FBD403-7E3B-4615-897E-C2A669BD2743}"/>
    <pc:docChg chg="undo custSel addSld delSld modSld sldOrd">
      <pc:chgData name="Mullen (ESO), Paul J" userId="bf3d1d73-b4d7-4bb4-8793-c91dcec30622" providerId="ADAL" clId="{52FBD403-7E3B-4615-897E-C2A669BD2743}" dt="2021-05-20T21:26:49.935" v="1228" actId="20577"/>
      <pc:docMkLst>
        <pc:docMk/>
      </pc:docMkLst>
      <pc:sldChg chg="addSp delSp modSp del ord">
        <pc:chgData name="Mullen (ESO), Paul J" userId="bf3d1d73-b4d7-4bb4-8793-c91dcec30622" providerId="ADAL" clId="{52FBD403-7E3B-4615-897E-C2A669BD2743}" dt="2021-05-20T21:16:35.823" v="601" actId="2696"/>
        <pc:sldMkLst>
          <pc:docMk/>
          <pc:sldMk cId="2993670074" sldId="1402"/>
        </pc:sldMkLst>
        <pc:spChg chg="add mod">
          <ac:chgData name="Mullen (ESO), Paul J" userId="bf3d1d73-b4d7-4bb4-8793-c91dcec30622" providerId="ADAL" clId="{52FBD403-7E3B-4615-897E-C2A669BD2743}" dt="2021-05-20T21:09:51.400" v="135" actId="20577"/>
          <ac:spMkLst>
            <pc:docMk/>
            <pc:sldMk cId="2993670074" sldId="1402"/>
            <ac:spMk id="4" creationId="{822570FE-DBAB-4D8B-A30B-FA253CC6CFBE}"/>
          </ac:spMkLst>
        </pc:spChg>
        <pc:spChg chg="mod">
          <ac:chgData name="Mullen (ESO), Paul J" userId="bf3d1d73-b4d7-4bb4-8793-c91dcec30622" providerId="ADAL" clId="{52FBD403-7E3B-4615-897E-C2A669BD2743}" dt="2021-05-20T21:09:36.702" v="130" actId="20577"/>
          <ac:spMkLst>
            <pc:docMk/>
            <pc:sldMk cId="2993670074" sldId="1402"/>
            <ac:spMk id="28674" creationId="{00000000-0000-0000-0000-000000000000}"/>
          </ac:spMkLst>
        </pc:spChg>
        <pc:graphicFrameChg chg="del">
          <ac:chgData name="Mullen (ESO), Paul J" userId="bf3d1d73-b4d7-4bb4-8793-c91dcec30622" providerId="ADAL" clId="{52FBD403-7E3B-4615-897E-C2A669BD2743}" dt="2021-05-20T21:05:10.179" v="78" actId="478"/>
          <ac:graphicFrameMkLst>
            <pc:docMk/>
            <pc:sldMk cId="2993670074" sldId="1402"/>
            <ac:graphicFrameMk id="2" creationId="{89375179-2DE7-4CE9-88B5-B9B1898783E4}"/>
          </ac:graphicFrameMkLst>
        </pc:graphicFrameChg>
        <pc:graphicFrameChg chg="add mod modGraphic">
          <ac:chgData name="Mullen (ESO), Paul J" userId="bf3d1d73-b4d7-4bb4-8793-c91dcec30622" providerId="ADAL" clId="{52FBD403-7E3B-4615-897E-C2A669BD2743}" dt="2021-05-20T21:12:22.294" v="325" actId="255"/>
          <ac:graphicFrameMkLst>
            <pc:docMk/>
            <pc:sldMk cId="2993670074" sldId="1402"/>
            <ac:graphicFrameMk id="3" creationId="{C63767DA-3001-4F1F-A4D1-216BC3B23D56}"/>
          </ac:graphicFrameMkLst>
        </pc:graphicFrameChg>
      </pc:sldChg>
      <pc:sldChg chg="modSp add">
        <pc:chgData name="Mullen (ESO), Paul J" userId="bf3d1d73-b4d7-4bb4-8793-c91dcec30622" providerId="ADAL" clId="{52FBD403-7E3B-4615-897E-C2A669BD2743}" dt="2021-05-20T21:25:15.060" v="1142" actId="255"/>
        <pc:sldMkLst>
          <pc:docMk/>
          <pc:sldMk cId="2784288043" sldId="1403"/>
        </pc:sldMkLst>
        <pc:graphicFrameChg chg="mod modGraphic">
          <ac:chgData name="Mullen (ESO), Paul J" userId="bf3d1d73-b4d7-4bb4-8793-c91dcec30622" providerId="ADAL" clId="{52FBD403-7E3B-4615-897E-C2A669BD2743}" dt="2021-05-20T21:25:15.060" v="1142" actId="255"/>
          <ac:graphicFrameMkLst>
            <pc:docMk/>
            <pc:sldMk cId="2784288043" sldId="1403"/>
            <ac:graphicFrameMk id="3" creationId="{C63767DA-3001-4F1F-A4D1-216BC3B23D56}"/>
          </ac:graphicFrameMkLst>
        </pc:graphicFrameChg>
      </pc:sldChg>
      <pc:sldChg chg="modSp add del">
        <pc:chgData name="Mullen (ESO), Paul J" userId="bf3d1d73-b4d7-4bb4-8793-c91dcec30622" providerId="ADAL" clId="{52FBD403-7E3B-4615-897E-C2A669BD2743}" dt="2021-05-20T21:25:23.990" v="1144" actId="2696"/>
        <pc:sldMkLst>
          <pc:docMk/>
          <pc:sldMk cId="3919292316" sldId="1404"/>
        </pc:sldMkLst>
        <pc:graphicFrameChg chg="mod modGraphic">
          <ac:chgData name="Mullen (ESO), Paul J" userId="bf3d1d73-b4d7-4bb4-8793-c91dcec30622" providerId="ADAL" clId="{52FBD403-7E3B-4615-897E-C2A669BD2743}" dt="2021-05-20T21:19:43.086" v="783"/>
          <ac:graphicFrameMkLst>
            <pc:docMk/>
            <pc:sldMk cId="3919292316" sldId="1404"/>
            <ac:graphicFrameMk id="3" creationId="{C63767DA-3001-4F1F-A4D1-216BC3B23D56}"/>
          </ac:graphicFrameMkLst>
        </pc:graphicFrameChg>
      </pc:sldChg>
      <pc:sldChg chg="delSp modSp add">
        <pc:chgData name="Mullen (ESO), Paul J" userId="bf3d1d73-b4d7-4bb4-8793-c91dcec30622" providerId="ADAL" clId="{52FBD403-7E3B-4615-897E-C2A669BD2743}" dt="2021-05-20T21:26:49.935" v="1228" actId="20577"/>
        <pc:sldMkLst>
          <pc:docMk/>
          <pc:sldMk cId="3103044667" sldId="1405"/>
        </pc:sldMkLst>
        <pc:spChg chg="mod">
          <ac:chgData name="Mullen (ESO), Paul J" userId="bf3d1d73-b4d7-4bb4-8793-c91dcec30622" providerId="ADAL" clId="{52FBD403-7E3B-4615-897E-C2A669BD2743}" dt="2021-05-20T21:26:49.935" v="1228" actId="20577"/>
          <ac:spMkLst>
            <pc:docMk/>
            <pc:sldMk cId="3103044667" sldId="1405"/>
            <ac:spMk id="4" creationId="{822570FE-DBAB-4D8B-A30B-FA253CC6CFBE}"/>
          </ac:spMkLst>
        </pc:spChg>
        <pc:graphicFrameChg chg="del">
          <ac:chgData name="Mullen (ESO), Paul J" userId="bf3d1d73-b4d7-4bb4-8793-c91dcec30622" providerId="ADAL" clId="{52FBD403-7E3B-4615-897E-C2A669BD2743}" dt="2021-05-20T21:25:57.084" v="1145" actId="478"/>
          <ac:graphicFrameMkLst>
            <pc:docMk/>
            <pc:sldMk cId="3103044667" sldId="1405"/>
            <ac:graphicFrameMk id="3" creationId="{C63767DA-3001-4F1F-A4D1-216BC3B23D56}"/>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E9F6E9-2973-42CB-B9F4-8777FCBB0853}" type="datetimeFigureOut">
              <a:rPr lang="en-GB" smtClean="0"/>
              <a:t>20/05/2021</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C81A11-8AAC-4850-8A53-75DE3A41284B}" type="slidenum">
              <a:rPr lang="en-GB" smtClean="0"/>
              <a:t>‹#›</a:t>
            </a:fld>
            <a:endParaRPr lang="en-GB" dirty="0"/>
          </a:p>
        </p:txBody>
      </p:sp>
    </p:spTree>
    <p:extLst>
      <p:ext uri="{BB962C8B-B14F-4D97-AF65-F5344CB8AC3E}">
        <p14:creationId xmlns:p14="http://schemas.microsoft.com/office/powerpoint/2010/main" val="41877384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Slide Number Placeholder 3"/>
          <p:cNvSpPr>
            <a:spLocks noGrp="1"/>
          </p:cNvSpPr>
          <p:nvPr>
            <p:ph type="sldNum" sz="quarter" idx="10"/>
          </p:nvPr>
        </p:nvSpPr>
        <p:spPr/>
        <p:txBody>
          <a:bodyPr/>
          <a:lstStyle/>
          <a:p>
            <a:pPr marL="0" marR="0" lvl="0" indent="0" algn="r" defTabSz="415869" rtl="0" eaLnBrk="1" fontAlgn="auto" latinLnBrk="0" hangingPunct="1">
              <a:lnSpc>
                <a:spcPct val="100000"/>
              </a:lnSpc>
              <a:spcBef>
                <a:spcPts val="0"/>
              </a:spcBef>
              <a:spcAft>
                <a:spcPts val="0"/>
              </a:spcAft>
              <a:buClrTx/>
              <a:buSzTx/>
              <a:buFontTx/>
              <a:buNone/>
              <a:tabLst/>
              <a:defRPr/>
            </a:pPr>
            <a:fld id="{570E980F-71C9-CA4F-9586-F9C2D8BE6DD3}" type="slidenum">
              <a:rPr kumimoji="0" lang="en-US" sz="6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15869" rtl="0" eaLnBrk="1" fontAlgn="auto" latinLnBrk="0" hangingPunct="1">
                <a:lnSpc>
                  <a:spcPct val="100000"/>
                </a:lnSpc>
                <a:spcBef>
                  <a:spcPts val="0"/>
                </a:spcBef>
                <a:spcAft>
                  <a:spcPts val="0"/>
                </a:spcAft>
                <a:buClrTx/>
                <a:buSzTx/>
                <a:buFontTx/>
                <a:buNone/>
                <a:tabLst/>
                <a:defRPr/>
              </a:pPr>
              <a:t>1</a:t>
            </a:fld>
            <a:endParaRPr kumimoji="0" lang="en-US" sz="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42453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Slide Number Placeholder 3"/>
          <p:cNvSpPr>
            <a:spLocks noGrp="1"/>
          </p:cNvSpPr>
          <p:nvPr>
            <p:ph type="sldNum" sz="quarter" idx="10"/>
          </p:nvPr>
        </p:nvSpPr>
        <p:spPr/>
        <p:txBody>
          <a:bodyPr/>
          <a:lstStyle/>
          <a:p>
            <a:pPr marL="0" marR="0" lvl="0" indent="0" algn="r" defTabSz="415869" rtl="0" eaLnBrk="1" fontAlgn="auto" latinLnBrk="0" hangingPunct="1">
              <a:lnSpc>
                <a:spcPct val="100000"/>
              </a:lnSpc>
              <a:spcBef>
                <a:spcPts val="0"/>
              </a:spcBef>
              <a:spcAft>
                <a:spcPts val="0"/>
              </a:spcAft>
              <a:buClrTx/>
              <a:buSzTx/>
              <a:buFontTx/>
              <a:buNone/>
              <a:tabLst/>
              <a:defRPr/>
            </a:pPr>
            <a:fld id="{570E980F-71C9-CA4F-9586-F9C2D8BE6DD3}" type="slidenum">
              <a:rPr kumimoji="0" lang="en-US" sz="6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15869" rtl="0" eaLnBrk="1" fontAlgn="auto" latinLnBrk="0" hangingPunct="1">
                <a:lnSpc>
                  <a:spcPct val="100000"/>
                </a:lnSpc>
                <a:spcBef>
                  <a:spcPts val="0"/>
                </a:spcBef>
                <a:spcAft>
                  <a:spcPts val="0"/>
                </a:spcAft>
                <a:buClrTx/>
                <a:buSzTx/>
                <a:buFontTx/>
                <a:buNone/>
                <a:tabLst/>
                <a:defRPr/>
              </a:pPr>
              <a:t>2</a:t>
            </a:fld>
            <a:endParaRPr kumimoji="0" lang="en-US" sz="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895163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431800" y="1416001"/>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431800" y="1791735"/>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12514257" y="-2970"/>
            <a:ext cx="2576459" cy="4130221"/>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a:p>
            <a:pPr>
              <a:spcAft>
                <a:spcPts val="136"/>
              </a:spcAft>
            </a:pPr>
            <a:r>
              <a:rPr lang="en-GB" sz="849"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a:p>
        </p:txBody>
      </p:sp>
    </p:spTree>
    <p:extLst>
      <p:ext uri="{BB962C8B-B14F-4D97-AF65-F5344CB8AC3E}">
        <p14:creationId xmlns:p14="http://schemas.microsoft.com/office/powerpoint/2010/main" val="261914247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1999"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368968194"/>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8304000"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092489708"/>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431800" y="1416667"/>
            <a:ext cx="7391400" cy="4605251"/>
          </a:xfrm>
          <a:prstGeom prst="rect">
            <a:avLst/>
          </a:prstGeom>
        </p:spPr>
        <p:txBody>
          <a:bodyPr>
            <a:noAutofit/>
          </a:bodyPr>
          <a:lstStyle>
            <a:lvl1pPr>
              <a:defRPr>
                <a:solidFill>
                  <a:schemeClr val="accent1"/>
                </a:solidFill>
              </a:defRPr>
            </a:lvl1pPr>
          </a:lstStyle>
          <a:p>
            <a:r>
              <a:rPr lang="en-GB" dirty="0"/>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40275141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431999" y="1416667"/>
            <a:ext cx="7392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12514259" y="-2970"/>
            <a:ext cx="2576459" cy="3511851"/>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974875636"/>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724634057"/>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18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60960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432000"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6337516"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95154753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2000"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2068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79817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432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8304000"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529529"/>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62847" y="1414222"/>
            <a:ext cx="11266309" cy="20926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6E983326-A70F-4957-A3ED-4F2F5C0FDFC2}" type="datetime1">
              <a:rPr lang="en-US"/>
              <a:pPr>
                <a:defRPr/>
              </a:pPr>
              <a:t>5/20/2021</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5D2633F-9E37-4580-B197-799DECA1053C}" type="slidenum">
              <a:rPr lang="en-US" altLang="en-US"/>
              <a:pPr>
                <a:defRPr/>
              </a:pPr>
              <a:t>‹#›</a:t>
            </a:fld>
            <a:endParaRPr lang="en-US" altLang="en-US" dirty="0"/>
          </a:p>
        </p:txBody>
      </p:sp>
    </p:spTree>
    <p:extLst>
      <p:ext uri="{BB962C8B-B14F-4D97-AF65-F5344CB8AC3E}">
        <p14:creationId xmlns:p14="http://schemas.microsoft.com/office/powerpoint/2010/main" val="2811284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INTR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11FBAF8-F67E-8C4F-93C7-5212A8CCAF34}"/>
              </a:ext>
            </a:extLst>
          </p:cNvPr>
          <p:cNvSpPr/>
          <p:nvPr/>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EAF27D59-4236-2040-B62F-72DA9623B435}"/>
              </a:ext>
            </a:extLst>
          </p:cNvPr>
          <p:cNvSpPr txBox="1">
            <a:spLocks/>
          </p:cNvSpPr>
          <p:nvPr/>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dirty="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a:t>Click to edit Master text styles</a:t>
            </a:r>
          </a:p>
        </p:txBody>
      </p:sp>
      <p:grpSp>
        <p:nvGrpSpPr>
          <p:cNvPr id="2" name="Group 1">
            <a:extLst>
              <a:ext uri="{FF2B5EF4-FFF2-40B4-BE49-F238E27FC236}">
                <a16:creationId xmlns:a16="http://schemas.microsoft.com/office/drawing/2014/main" id="{131008A5-1E2A-D74A-A5EA-31B620D704E1}"/>
              </a:ext>
            </a:extLst>
          </p:cNvPr>
          <p:cNvGrpSpPr/>
          <p:nvPr userDrawn="1"/>
        </p:nvGrpSpPr>
        <p:grpSpPr>
          <a:xfrm>
            <a:off x="0" y="0"/>
            <a:ext cx="12192000" cy="6858000"/>
            <a:chOff x="0" y="0"/>
            <a:chExt cx="12192000" cy="685800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FDCDE178-F199-F04B-AF12-FB14043FCC5F}"/>
                </a:ext>
              </a:extLst>
            </p:cNvPr>
            <p:cNvPicPr>
              <a:picLocks noChangeAspect="1"/>
            </p:cNvPicPr>
            <p:nvPr userDrawn="1"/>
          </p:nvPicPr>
          <p:blipFill>
            <a:blip r:embed="rId4"/>
            <a:stretch>
              <a:fillRect/>
            </a:stretch>
          </p:blipFill>
          <p:spPr>
            <a:xfrm>
              <a:off x="0" y="5816600"/>
              <a:ext cx="12192000" cy="1041400"/>
            </a:xfrm>
            <a:prstGeom prst="rect">
              <a:avLst/>
            </a:prstGeom>
          </p:spPr>
        </p:pic>
      </p:grpSp>
    </p:spTree>
    <p:extLst>
      <p:ext uri="{BB962C8B-B14F-4D97-AF65-F5344CB8AC3E}">
        <p14:creationId xmlns:p14="http://schemas.microsoft.com/office/powerpoint/2010/main" val="3927245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706879" y="0"/>
            <a:ext cx="9485121" cy="6857037"/>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432000" y="1416001"/>
            <a:ext cx="3456317"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431402" y="441140"/>
            <a:ext cx="3456917" cy="393955"/>
          </a:xfrm>
        </p:spPr>
        <p:txBody>
          <a:bodyPr/>
          <a:lstStyle/>
          <a:p>
            <a:r>
              <a:rPr lang="en-US"/>
              <a:t>Click to edit Master title style</a:t>
            </a:r>
            <a:endParaRPr lang="en-GB"/>
          </a:p>
        </p:txBody>
      </p:sp>
    </p:spTree>
    <p:extLst>
      <p:ext uri="{BB962C8B-B14F-4D97-AF65-F5344CB8AC3E}">
        <p14:creationId xmlns:p14="http://schemas.microsoft.com/office/powerpoint/2010/main" val="3218650569"/>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8119" y="0"/>
            <a:ext cx="9480900" cy="6857037"/>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8303685" y="1416001"/>
            <a:ext cx="3456945"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8302454" y="441140"/>
            <a:ext cx="3456945" cy="393955"/>
          </a:xfrm>
        </p:spPr>
        <p:txBody>
          <a:bodyPr/>
          <a:lstStyle/>
          <a:p>
            <a:r>
              <a:rPr lang="en-US"/>
              <a:t>Click to edit Master title style</a:t>
            </a:r>
            <a:endParaRPr lang="en-GB"/>
          </a:p>
        </p:txBody>
      </p:sp>
    </p:spTree>
    <p:extLst>
      <p:ext uri="{BB962C8B-B14F-4D97-AF65-F5344CB8AC3E}">
        <p14:creationId xmlns:p14="http://schemas.microsoft.com/office/powerpoint/2010/main" val="1970561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432001" y="5120019"/>
            <a:ext cx="5424816" cy="1333699"/>
          </a:xfrm>
        </p:spPr>
        <p:txBody>
          <a:bodyPr anchor="b"/>
          <a:lstStyle>
            <a:lvl1pPr>
              <a:defRPr sz="1200" b="1">
                <a:solidFill>
                  <a:schemeClr val="tx1"/>
                </a:solidFill>
              </a:defRPr>
            </a:lvl1pPr>
            <a:lvl2pPr>
              <a:defRPr sz="1200" b="0">
                <a:solidFill>
                  <a:schemeClr val="tx1"/>
                </a:solidFill>
              </a:defRPr>
            </a:lvl2pPr>
            <a:lvl3pPr marL="0" indent="0">
              <a:buFontTx/>
              <a:buNone/>
              <a:defRPr sz="1200" b="0">
                <a:solidFill>
                  <a:schemeClr val="tx1"/>
                </a:solidFill>
              </a:defRPr>
            </a:lvl3pPr>
            <a:lvl4pPr marL="0" indent="0">
              <a:buFontTx/>
              <a:buNone/>
              <a:defRPr sz="1200" b="0">
                <a:solidFill>
                  <a:schemeClr val="tx1"/>
                </a:solidFill>
              </a:defRPr>
            </a:lvl4pPr>
            <a:lvl5pPr marL="0" indent="0">
              <a:buFontTx/>
              <a:buNone/>
              <a:defRPr sz="12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4121754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766642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12514259" y="-2970"/>
            <a:ext cx="2576459" cy="3511851"/>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432001" y="1416667"/>
            <a:ext cx="1132739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206570704"/>
      </p:ext>
    </p:extLst>
  </p:cSld>
  <p:clrMapOvr>
    <a:masterClrMapping/>
  </p:clrMapOvr>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6335184"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12514259" y="-2970"/>
            <a:ext cx="2576459" cy="3511851"/>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259980875"/>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2001" y="1416667"/>
            <a:ext cx="345631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8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5281"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41332979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6337301" y="1416051"/>
            <a:ext cx="5402583" cy="4605867"/>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629634118"/>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431401" y="1414217"/>
            <a:ext cx="11328399" cy="3980577"/>
          </a:xfrm>
          <a:prstGeom prst="rect">
            <a:avLst/>
          </a:prstGeom>
        </p:spPr>
        <p:txBody>
          <a:bodyPr vert="horz" wrap="square" lIns="0" tIns="0" rIns="0" bIns="0" rtlCol="0">
            <a:spAutoFit/>
          </a:body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p>
          <a:p>
            <a:pPr lvl="5"/>
            <a:r>
              <a:rPr lang="en-GB"/>
              <a:t>Sixth level</a:t>
            </a:r>
          </a:p>
          <a:p>
            <a:pPr lvl="6"/>
            <a:r>
              <a:rPr lang="en-GB"/>
              <a:t>Seventh level</a:t>
            </a:r>
          </a:p>
          <a:p>
            <a:pPr lvl="7"/>
            <a:r>
              <a:rPr lang="en-GB"/>
              <a:t>Eighth level</a:t>
            </a:r>
          </a:p>
          <a:p>
            <a:pPr lvl="8"/>
            <a:r>
              <a:rPr lang="en-GB"/>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431401" y="441140"/>
            <a:ext cx="11327999" cy="393955"/>
          </a:xfrm>
          <a:prstGeom prst="rect">
            <a:avLst/>
          </a:prstGeom>
        </p:spPr>
        <p:txBody>
          <a:bodyPr vert="horz" wrap="square" lIns="0" tIns="0" rIns="0" bIns="0" rtlCol="0" anchor="t">
            <a:noAutofit/>
          </a:bodyPr>
          <a:lstStyle/>
          <a:p>
            <a:r>
              <a:rPr lang="en-US"/>
              <a:t>Click to edit Master title style</a:t>
            </a:r>
            <a:endParaRPr lang="en-GB"/>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431801" y="6260793"/>
            <a:ext cx="1113553" cy="246221"/>
          </a:xfrm>
          <a:prstGeom prst="rect">
            <a:avLst/>
          </a:prstGeom>
          <a:noFill/>
        </p:spPr>
        <p:txBody>
          <a:bodyPr wrap="square" lIns="0" tIns="0" rIns="0" bIns="0" rtlCol="0">
            <a:spAutoFit/>
          </a:bodyPr>
          <a:lstStyle/>
          <a:p>
            <a:fld id="{8A64BEAD-2F81-4807-9FB1-B1EFCD142F0E}" type="slidenum">
              <a:rPr lang="en-GB" sz="1600" smtClean="0">
                <a:solidFill>
                  <a:schemeClr val="accent1"/>
                </a:solidFill>
              </a:rPr>
              <a:pPr/>
              <a:t>‹#›</a:t>
            </a:fld>
            <a:endParaRPr lang="en-GB" sz="1600" dirty="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20"/>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5183716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Lst>
  <p:txStyles>
    <p:titleStyle>
      <a:lvl1pPr eaLnBrk="1" hangingPunct="1">
        <a:lnSpc>
          <a:spcPct val="80000"/>
        </a:lnSpc>
        <a:defRPr sz="3200" b="1">
          <a:solidFill>
            <a:schemeClr val="accent1"/>
          </a:solidFill>
          <a:latin typeface="+mj-lt"/>
          <a:ea typeface="+mj-ea"/>
          <a:cs typeface="+mj-cs"/>
        </a:defRPr>
      </a:lvl1pPr>
    </p:titleStyle>
    <p:bodyStyle>
      <a:lvl1pPr marL="0" indent="0" eaLnBrk="1" hangingPunct="1">
        <a:spcAft>
          <a:spcPts val="800"/>
        </a:spcAft>
        <a:buFont typeface="Wingdings 2" panose="05020102010507070707" pitchFamily="18" charset="2"/>
        <a:buNone/>
        <a:defRPr sz="2400" b="1">
          <a:solidFill>
            <a:schemeClr val="accent1"/>
          </a:solidFill>
          <a:latin typeface="+mn-lt"/>
          <a:ea typeface="+mn-ea"/>
          <a:cs typeface="+mn-cs"/>
        </a:defRPr>
      </a:lvl1pPr>
      <a:lvl2pPr marL="0" indent="0" eaLnBrk="1" hangingPunct="1">
        <a:spcAft>
          <a:spcPts val="800"/>
        </a:spcAft>
        <a:buFont typeface="Wingdings 2" panose="05020102010507070707" pitchFamily="18" charset="2"/>
        <a:buNone/>
        <a:defRPr sz="2133">
          <a:solidFill>
            <a:schemeClr val="tx1"/>
          </a:solidFill>
          <a:latin typeface="+mn-lt"/>
          <a:ea typeface="+mn-ea"/>
          <a:cs typeface="+mn-cs"/>
        </a:defRPr>
      </a:lvl2pPr>
      <a:lvl3pPr marL="239994" indent="-239994" eaLnBrk="1" hangingPunct="1">
        <a:spcAft>
          <a:spcPts val="800"/>
        </a:spcAft>
        <a:buClr>
          <a:schemeClr val="accent1"/>
        </a:buClr>
        <a:buFont typeface="Wingdings 2" panose="05020102010507070707" pitchFamily="18" charset="2"/>
        <a:buChar char=""/>
        <a:defRPr sz="2133">
          <a:solidFill>
            <a:schemeClr val="tx1"/>
          </a:solidFill>
          <a:latin typeface="+mn-lt"/>
          <a:ea typeface="+mn-ea"/>
          <a:cs typeface="+mn-cs"/>
        </a:defRPr>
      </a:lvl3pPr>
      <a:lvl4pPr marL="479988"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4pPr>
      <a:lvl5pPr marL="719982"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5pPr>
      <a:lvl6pPr marL="239994" indent="-239994" eaLnBrk="1" hangingPunct="1">
        <a:spcAft>
          <a:spcPts val="800"/>
        </a:spcAft>
        <a:buFont typeface="+mj-lt"/>
        <a:buAutoNum type="arabicPeriod"/>
        <a:defRPr sz="2133">
          <a:solidFill>
            <a:schemeClr val="tx1"/>
          </a:solidFill>
          <a:latin typeface="+mn-lt"/>
          <a:ea typeface="+mn-ea"/>
          <a:cs typeface="+mn-cs"/>
        </a:defRPr>
      </a:lvl6pPr>
      <a:lvl7pPr marL="479988" indent="-239994" eaLnBrk="1" hangingPunct="1">
        <a:spcAft>
          <a:spcPts val="800"/>
        </a:spcAft>
        <a:buFont typeface="+mj-lt"/>
        <a:buAutoNum type="alphaLcPeriod"/>
        <a:defRPr sz="2133">
          <a:solidFill>
            <a:schemeClr val="tx1"/>
          </a:solidFill>
          <a:latin typeface="+mn-lt"/>
          <a:ea typeface="+mn-ea"/>
          <a:cs typeface="+mn-cs"/>
        </a:defRPr>
      </a:lvl7pPr>
      <a:lvl8pPr marL="719982" indent="-239994" eaLnBrk="1" hangingPunct="1">
        <a:spcAft>
          <a:spcPts val="800"/>
        </a:spcAft>
        <a:buFont typeface="+mj-lt"/>
        <a:buAutoNum type="romanLcPeriod"/>
        <a:defRPr sz="2133">
          <a:solidFill>
            <a:schemeClr val="tx1"/>
          </a:solidFill>
          <a:latin typeface="+mn-lt"/>
          <a:ea typeface="+mn-ea"/>
          <a:cs typeface="+mn-cs"/>
        </a:defRPr>
      </a:lvl8pPr>
      <a:lvl9pPr marL="0" indent="0" eaLnBrk="1" hangingPunct="1">
        <a:spcAft>
          <a:spcPts val="800"/>
        </a:spcAft>
        <a:defRPr sz="3200">
          <a:solidFill>
            <a:schemeClr val="accent1"/>
          </a:solidFill>
          <a:latin typeface="+mn-lt"/>
          <a:ea typeface="+mn-ea"/>
          <a:cs typeface="+mn-cs"/>
        </a:defRPr>
      </a:lvl9pPr>
    </p:bodyStyle>
    <p:otherStyle>
      <a:lvl1pPr marL="0" eaLnBrk="1" hangingPunct="1">
        <a:defRPr>
          <a:latin typeface="+mn-lt"/>
          <a:ea typeface="+mn-ea"/>
          <a:cs typeface="+mn-cs"/>
        </a:defRPr>
      </a:lvl1pPr>
      <a:lvl2pPr marL="277240" eaLnBrk="1" hangingPunct="1">
        <a:defRPr>
          <a:latin typeface="+mn-lt"/>
          <a:ea typeface="+mn-ea"/>
          <a:cs typeface="+mn-cs"/>
        </a:defRPr>
      </a:lvl2pPr>
      <a:lvl3pPr marL="554478" eaLnBrk="1" hangingPunct="1">
        <a:defRPr>
          <a:latin typeface="+mn-lt"/>
          <a:ea typeface="+mn-ea"/>
          <a:cs typeface="+mn-cs"/>
        </a:defRPr>
      </a:lvl3pPr>
      <a:lvl4pPr marL="831718" eaLnBrk="1" hangingPunct="1">
        <a:defRPr>
          <a:latin typeface="+mn-lt"/>
          <a:ea typeface="+mn-ea"/>
          <a:cs typeface="+mn-cs"/>
        </a:defRPr>
      </a:lvl4pPr>
      <a:lvl5pPr marL="1108956" eaLnBrk="1" hangingPunct="1">
        <a:defRPr>
          <a:latin typeface="+mn-lt"/>
          <a:ea typeface="+mn-ea"/>
          <a:cs typeface="+mn-cs"/>
        </a:defRPr>
      </a:lvl5pPr>
      <a:lvl6pPr marL="1386196" eaLnBrk="1" hangingPunct="1">
        <a:defRPr>
          <a:latin typeface="+mn-lt"/>
          <a:ea typeface="+mn-ea"/>
          <a:cs typeface="+mn-cs"/>
        </a:defRPr>
      </a:lvl6pPr>
      <a:lvl7pPr marL="1663434" eaLnBrk="1" hangingPunct="1">
        <a:defRPr>
          <a:latin typeface="+mn-lt"/>
          <a:ea typeface="+mn-ea"/>
          <a:cs typeface="+mn-cs"/>
        </a:defRPr>
      </a:lvl7pPr>
      <a:lvl8pPr marL="1940674" eaLnBrk="1" hangingPunct="1">
        <a:defRPr>
          <a:latin typeface="+mn-lt"/>
          <a:ea typeface="+mn-ea"/>
          <a:cs typeface="+mn-cs"/>
        </a:defRPr>
      </a:lvl8pPr>
      <a:lvl9pPr marL="2217913" eaLnBrk="1" hangingPunct="1">
        <a:defRPr>
          <a:latin typeface="+mn-lt"/>
          <a:ea typeface="+mn-ea"/>
          <a:cs typeface="+mn-cs"/>
        </a:defRPr>
      </a:lvl9pPr>
    </p:otherStyle>
  </p:txStyles>
  <p:extLst>
    <p:ext uri="{27BBF7A9-308A-43DC-89C8-2F10F3537804}">
      <p15:sldGuideLst xmlns:p15="http://schemas.microsoft.com/office/powerpoint/2012/main">
        <p15:guide id="2" orient="horz" pos="667">
          <p15:clr>
            <a:srgbClr val="F26B43"/>
          </p15:clr>
        </p15:guide>
        <p15:guide id="7" pos="1837">
          <p15:clr>
            <a:srgbClr val="F26B43"/>
          </p15:clr>
        </p15:guide>
        <p15:guide id="8" pos="2064">
          <p15:clr>
            <a:srgbClr val="F26B43"/>
          </p15:clr>
        </p15:guide>
        <p15:guide id="9" pos="3696">
          <p15:clr>
            <a:srgbClr val="F26B43"/>
          </p15:clr>
        </p15:guide>
        <p15:guide id="10" pos="3923">
          <p15:clr>
            <a:srgbClr val="F26B43"/>
          </p15:clr>
        </p15:guide>
        <p15:guide id="12" pos="2767">
          <p15:clr>
            <a:srgbClr val="F26B43"/>
          </p15:clr>
        </p15:guide>
        <p15:guide id="13" pos="2993">
          <p15:clr>
            <a:srgbClr val="F26B43"/>
          </p15:clr>
        </p15:guide>
        <p15:guide id="14" orient="horz" pos="1053">
          <p15:clr>
            <a:srgbClr val="F26B43"/>
          </p15:clr>
        </p15:guide>
        <p15:guide id="15" orient="horz" pos="350">
          <p15:clr>
            <a:srgbClr val="F26B43"/>
          </p15:clr>
        </p15:guide>
        <p15:guide id="16" orient="horz" pos="2845">
          <p15:clr>
            <a:srgbClr val="F26B43"/>
          </p15:clr>
        </p15:guide>
        <p15:guide id="17" pos="5556">
          <p15:clr>
            <a:srgbClr val="F26B43"/>
          </p15:clr>
        </p15:guide>
        <p15:guide id="18" orient="horz" pos="3049">
          <p15:clr>
            <a:srgbClr val="F26B43"/>
          </p15:clr>
        </p15:guide>
        <p15:guide id="19" pos="20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517665" y="341293"/>
            <a:ext cx="11327999" cy="393955"/>
          </a:xfrm>
        </p:spPr>
        <p:txBody>
          <a:bodyPr/>
          <a:lstStyle/>
          <a:p>
            <a:r>
              <a:rPr lang="en-GB" altLang="en-US" dirty="0">
                <a:solidFill>
                  <a:schemeClr val="accent6"/>
                </a:solidFill>
              </a:rPr>
              <a:t>CMP328 Contractual Arrangements – </a:t>
            </a:r>
            <a:r>
              <a:rPr lang="en-GB" altLang="en-US" i="1" dirty="0">
                <a:solidFill>
                  <a:schemeClr val="accent6"/>
                </a:solidFill>
              </a:rPr>
              <a:t>for discussion</a:t>
            </a:r>
            <a:endParaRPr lang="en-GB" altLang="en-US" dirty="0">
              <a:solidFill>
                <a:schemeClr val="accent6"/>
              </a:solidFill>
            </a:endParaRPr>
          </a:p>
        </p:txBody>
      </p:sp>
      <p:sp>
        <p:nvSpPr>
          <p:cNvPr id="28676" name="Slide Number Placeholder 3"/>
          <p:cNvSpPr>
            <a:spLocks noGrp="1"/>
          </p:cNvSpPr>
          <p:nvPr>
            <p:ph type="sldNum" sz="quarter" idx="12"/>
          </p:nvPr>
        </p:nvSpPr>
        <p:spPr>
          <a:noFill/>
        </p:spPr>
        <p:txBody>
          <a:bodyPr/>
          <a:lstStyle>
            <a:lvl1pPr eaLnBrk="0" hangingPunct="0">
              <a:defRPr sz="1600">
                <a:solidFill>
                  <a:schemeClr val="tx1"/>
                </a:solidFill>
                <a:latin typeface="Frutiger LT 45 Light" pitchFamily="34" charset="0"/>
                <a:cs typeface="Arial" charset="0"/>
              </a:defRPr>
            </a:lvl1pPr>
            <a:lvl2pPr marL="742932" indent="-285744" eaLnBrk="0" hangingPunct="0">
              <a:defRPr sz="1600">
                <a:solidFill>
                  <a:schemeClr val="tx1"/>
                </a:solidFill>
                <a:latin typeface="Frutiger LT 45 Light" pitchFamily="34" charset="0"/>
                <a:cs typeface="Arial" charset="0"/>
              </a:defRPr>
            </a:lvl2pPr>
            <a:lvl3pPr marL="1142971" indent="-228594" eaLnBrk="0" hangingPunct="0">
              <a:defRPr sz="1600">
                <a:solidFill>
                  <a:schemeClr val="tx1"/>
                </a:solidFill>
                <a:latin typeface="Frutiger LT 45 Light" pitchFamily="34" charset="0"/>
                <a:cs typeface="Arial" charset="0"/>
              </a:defRPr>
            </a:lvl3pPr>
            <a:lvl4pPr marL="1600160" indent="-228594" eaLnBrk="0" hangingPunct="0">
              <a:defRPr sz="1600">
                <a:solidFill>
                  <a:schemeClr val="tx1"/>
                </a:solidFill>
                <a:latin typeface="Frutiger LT 45 Light" pitchFamily="34" charset="0"/>
                <a:cs typeface="Arial" charset="0"/>
              </a:defRPr>
            </a:lvl4pPr>
            <a:lvl5pPr marL="2057349" indent="-228594" eaLnBrk="0" hangingPunct="0">
              <a:defRPr sz="1600">
                <a:solidFill>
                  <a:schemeClr val="tx1"/>
                </a:solidFill>
                <a:latin typeface="Frutiger LT 45 Light" pitchFamily="34" charset="0"/>
                <a:cs typeface="Arial" charset="0"/>
              </a:defRPr>
            </a:lvl5pPr>
            <a:lvl6pPr marL="2514537" indent="-228594" eaLnBrk="0" fontAlgn="base" hangingPunct="0">
              <a:spcBef>
                <a:spcPct val="0"/>
              </a:spcBef>
              <a:spcAft>
                <a:spcPct val="0"/>
              </a:spcAft>
              <a:defRPr sz="1600">
                <a:solidFill>
                  <a:schemeClr val="tx1"/>
                </a:solidFill>
                <a:latin typeface="Frutiger LT 45 Light" pitchFamily="34" charset="0"/>
                <a:cs typeface="Arial" charset="0"/>
              </a:defRPr>
            </a:lvl6pPr>
            <a:lvl7pPr marL="2971726" indent="-228594" eaLnBrk="0" fontAlgn="base" hangingPunct="0">
              <a:spcBef>
                <a:spcPct val="0"/>
              </a:spcBef>
              <a:spcAft>
                <a:spcPct val="0"/>
              </a:spcAft>
              <a:defRPr sz="1600">
                <a:solidFill>
                  <a:schemeClr val="tx1"/>
                </a:solidFill>
                <a:latin typeface="Frutiger LT 45 Light" pitchFamily="34" charset="0"/>
                <a:cs typeface="Arial" charset="0"/>
              </a:defRPr>
            </a:lvl7pPr>
            <a:lvl8pPr marL="3428914" indent="-228594" eaLnBrk="0" fontAlgn="base" hangingPunct="0">
              <a:spcBef>
                <a:spcPct val="0"/>
              </a:spcBef>
              <a:spcAft>
                <a:spcPct val="0"/>
              </a:spcAft>
              <a:defRPr sz="1600">
                <a:solidFill>
                  <a:schemeClr val="tx1"/>
                </a:solidFill>
                <a:latin typeface="Frutiger LT 45 Light" pitchFamily="34" charset="0"/>
                <a:cs typeface="Arial" charset="0"/>
              </a:defRPr>
            </a:lvl8pPr>
            <a:lvl9pPr marL="3886103" indent="-228594" eaLnBrk="0" fontAlgn="base" hangingPunct="0">
              <a:spcBef>
                <a:spcPct val="0"/>
              </a:spcBef>
              <a:spcAft>
                <a:spcPct val="0"/>
              </a:spcAft>
              <a:defRPr sz="1600">
                <a:solidFill>
                  <a:schemeClr val="tx1"/>
                </a:solidFill>
                <a:latin typeface="Frutiger LT 45 Light" pitchFamily="34" charset="0"/>
                <a:cs typeface="Arial" charset="0"/>
              </a:defRPr>
            </a:lvl9pPr>
          </a:lstStyle>
          <a:p>
            <a:pPr marL="0" marR="0" lvl="0" indent="0" algn="l" defTabSz="554478" rtl="0" eaLnBrk="1" fontAlgn="auto" latinLnBrk="0" hangingPunct="1">
              <a:lnSpc>
                <a:spcPct val="100000"/>
              </a:lnSpc>
              <a:spcBef>
                <a:spcPts val="0"/>
              </a:spcBef>
              <a:spcAft>
                <a:spcPts val="0"/>
              </a:spcAft>
              <a:buClrTx/>
              <a:buSzTx/>
              <a:buFontTx/>
              <a:buNone/>
              <a:tabLst/>
              <a:defRPr/>
            </a:pPr>
            <a:r>
              <a:rPr kumimoji="0" lang="en-US" altLang="en-US" sz="1200" b="0" i="0" u="none" strike="noStrike" kern="1200" cap="none" spc="0" normalizeH="0" baseline="0" noProof="0" dirty="0">
                <a:ln>
                  <a:noFill/>
                </a:ln>
                <a:solidFill>
                  <a:prstClr val="white"/>
                </a:solidFill>
                <a:effectLst/>
                <a:uLnTx/>
                <a:uFillTx/>
                <a:latin typeface="Arial" charset="0"/>
                <a:ea typeface="ＭＳ Ｐゴシック" pitchFamily="34" charset="-128"/>
                <a:cs typeface="Arial" charset="0"/>
              </a:rPr>
              <a:t>1</a:t>
            </a:r>
          </a:p>
        </p:txBody>
      </p:sp>
      <p:graphicFrame>
        <p:nvGraphicFramePr>
          <p:cNvPr id="3" name="Table 2">
            <a:extLst>
              <a:ext uri="{FF2B5EF4-FFF2-40B4-BE49-F238E27FC236}">
                <a16:creationId xmlns:a16="http://schemas.microsoft.com/office/drawing/2014/main" id="{C63767DA-3001-4F1F-A4D1-216BC3B23D56}"/>
              </a:ext>
            </a:extLst>
          </p:cNvPr>
          <p:cNvGraphicFramePr>
            <a:graphicFrameLocks noGrp="1"/>
          </p:cNvGraphicFramePr>
          <p:nvPr>
            <p:extLst>
              <p:ext uri="{D42A27DB-BD31-4B8C-83A1-F6EECF244321}">
                <p14:modId xmlns:p14="http://schemas.microsoft.com/office/powerpoint/2010/main" val="31601001"/>
              </p:ext>
            </p:extLst>
          </p:nvPr>
        </p:nvGraphicFramePr>
        <p:xfrm>
          <a:off x="475837" y="1099018"/>
          <a:ext cx="11240325" cy="5017275"/>
        </p:xfrm>
        <a:graphic>
          <a:graphicData uri="http://schemas.openxmlformats.org/drawingml/2006/table">
            <a:tbl>
              <a:tblPr firstRow="1" bandRow="1">
                <a:tableStyleId>{5C22544A-7EE6-4342-B048-85BDC9FD1C3A}</a:tableStyleId>
              </a:tblPr>
              <a:tblGrid>
                <a:gridCol w="587650">
                  <a:extLst>
                    <a:ext uri="{9D8B030D-6E8A-4147-A177-3AD203B41FA5}">
                      <a16:colId xmlns:a16="http://schemas.microsoft.com/office/drawing/2014/main" val="380996708"/>
                    </a:ext>
                  </a:extLst>
                </a:gridCol>
                <a:gridCol w="6686963">
                  <a:extLst>
                    <a:ext uri="{9D8B030D-6E8A-4147-A177-3AD203B41FA5}">
                      <a16:colId xmlns:a16="http://schemas.microsoft.com/office/drawing/2014/main" val="4198898847"/>
                    </a:ext>
                  </a:extLst>
                </a:gridCol>
                <a:gridCol w="3965712">
                  <a:extLst>
                    <a:ext uri="{9D8B030D-6E8A-4147-A177-3AD203B41FA5}">
                      <a16:colId xmlns:a16="http://schemas.microsoft.com/office/drawing/2014/main" val="280618216"/>
                    </a:ext>
                  </a:extLst>
                </a:gridCol>
              </a:tblGrid>
              <a:tr h="449067">
                <a:tc>
                  <a:txBody>
                    <a:bodyPr/>
                    <a:lstStyle/>
                    <a:p>
                      <a:r>
                        <a:rPr lang="en-GB" sz="1400" dirty="0"/>
                        <a:t>Step</a:t>
                      </a:r>
                    </a:p>
                  </a:txBody>
                  <a:tcPr/>
                </a:tc>
                <a:tc>
                  <a:txBody>
                    <a:bodyPr/>
                    <a:lstStyle/>
                    <a:p>
                      <a:r>
                        <a:rPr lang="en-GB" sz="1400" dirty="0"/>
                        <a:t>Detail</a:t>
                      </a:r>
                    </a:p>
                  </a:txBody>
                  <a:tcPr/>
                </a:tc>
                <a:tc>
                  <a:txBody>
                    <a:bodyPr/>
                    <a:lstStyle/>
                    <a:p>
                      <a:r>
                        <a:rPr lang="en-GB" sz="1400" dirty="0"/>
                        <a:t>Comments/Questions</a:t>
                      </a:r>
                    </a:p>
                  </a:txBody>
                  <a:tcPr/>
                </a:tc>
                <a:extLst>
                  <a:ext uri="{0D108BD9-81ED-4DB2-BD59-A6C34878D82A}">
                    <a16:rowId xmlns:a16="http://schemas.microsoft.com/office/drawing/2014/main" val="4213941621"/>
                  </a:ext>
                </a:extLst>
              </a:tr>
              <a:tr h="455304">
                <a:tc>
                  <a:txBody>
                    <a:bodyPr/>
                    <a:lstStyle/>
                    <a:p>
                      <a:pPr>
                        <a:spcAft>
                          <a:spcPts val="0"/>
                        </a:spcAft>
                      </a:pPr>
                      <a:r>
                        <a:rPr lang="en-GB" sz="1200" dirty="0">
                          <a:effectLst/>
                          <a:latin typeface="Arial" panose="020B0604020202020204" pitchFamily="34" charset="0"/>
                          <a:ea typeface="Calibri" panose="020F0502020204030204" pitchFamily="34" charset="0"/>
                          <a:cs typeface="Arial" panose="020B0604020202020204" pitchFamily="34" charset="0"/>
                        </a:rPr>
                        <a:t>1</a:t>
                      </a:r>
                    </a:p>
                  </a:txBody>
                  <a:tcPr marL="68580" marR="68580" marT="0" marB="0"/>
                </a:tc>
                <a:tc>
                  <a:txBody>
                    <a:bodyPr/>
                    <a:lstStyle/>
                    <a:p>
                      <a:pPr>
                        <a:spcAft>
                          <a:spcPts val="0"/>
                        </a:spcAft>
                      </a:pPr>
                      <a:r>
                        <a:rPr lang="en-GB" sz="1200" dirty="0">
                          <a:effectLst/>
                          <a:latin typeface="Arial" panose="020B0604020202020204" pitchFamily="34" charset="0"/>
                          <a:ea typeface="Calibri" panose="020F0502020204030204" pitchFamily="34" charset="0"/>
                          <a:cs typeface="Arial" panose="020B0604020202020204" pitchFamily="34" charset="0"/>
                        </a:rPr>
                        <a:t>Transmission Applicant applies to ESO and pays the DIA fee (as set out in ESO charging statement, which will include the anticipated overall fee) </a:t>
                      </a:r>
                    </a:p>
                  </a:txBody>
                  <a:tcPr marL="68580" marR="68580" marT="0" marB="0"/>
                </a:tc>
                <a:tc>
                  <a:txBody>
                    <a:bodyPr/>
                    <a:lstStyle/>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Will fee be fixed or indicative?</a:t>
                      </a:r>
                    </a:p>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Will Clock Start on the ESO to Transmission Applicant Offer once fee cleared?</a:t>
                      </a:r>
                    </a:p>
                  </a:txBody>
                  <a:tcPr/>
                </a:tc>
                <a:extLst>
                  <a:ext uri="{0D108BD9-81ED-4DB2-BD59-A6C34878D82A}">
                    <a16:rowId xmlns:a16="http://schemas.microsoft.com/office/drawing/2014/main" val="2682721525"/>
                  </a:ext>
                </a:extLst>
              </a:tr>
              <a:tr h="603434">
                <a:tc>
                  <a:txBody>
                    <a:bodyPr/>
                    <a:lstStyle/>
                    <a:p>
                      <a:pPr>
                        <a:spcAft>
                          <a:spcPts val="0"/>
                        </a:spcAft>
                      </a:pPr>
                      <a:r>
                        <a:rPr lang="en-GB" sz="1200" dirty="0">
                          <a:effectLst/>
                          <a:latin typeface="Arial" panose="020B0604020202020204" pitchFamily="34" charset="0"/>
                          <a:ea typeface="Calibri" panose="020F0502020204030204" pitchFamily="34" charset="0"/>
                          <a:cs typeface="Arial" panose="020B0604020202020204" pitchFamily="34" charset="0"/>
                        </a:rPr>
                        <a:t>2</a:t>
                      </a:r>
                    </a:p>
                  </a:txBody>
                  <a:tcPr marL="68580" marR="68580" marT="0" marB="0"/>
                </a:tc>
                <a:tc>
                  <a:txBody>
                    <a:bodyPr/>
                    <a:lstStyle/>
                    <a:p>
                      <a:pPr>
                        <a:spcAft>
                          <a:spcPts val="0"/>
                        </a:spcAft>
                      </a:pPr>
                      <a:r>
                        <a:rPr lang="en-GB" sz="1200" dirty="0">
                          <a:effectLst/>
                          <a:latin typeface="Arial" panose="020B0604020202020204" pitchFamily="34" charset="0"/>
                          <a:ea typeface="Calibri" panose="020F0502020204030204" pitchFamily="34" charset="0"/>
                          <a:cs typeface="Arial" panose="020B0604020202020204" pitchFamily="34" charset="0"/>
                        </a:rPr>
                        <a:t>ESO apply to DNO(s) and pay the DIA fee as set out in the respective DNO’s charging statement </a:t>
                      </a:r>
                    </a:p>
                  </a:txBody>
                  <a:tcPr marL="68580" marR="68580" marT="0" marB="0"/>
                </a:tc>
                <a:tc>
                  <a:txBody>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Will fee be fixed or indicative?</a:t>
                      </a:r>
                    </a:p>
                    <a:p>
                      <a:pPr marL="285750" indent="-285750">
                        <a:buFont typeface="Arial" panose="020B0604020202020204" pitchFamily="34" charset="0"/>
                        <a:buChar char="•"/>
                      </a:pPr>
                      <a:r>
                        <a:rPr lang="en-GB" sz="1200" dirty="0">
                          <a:solidFill>
                            <a:schemeClr val="tx1"/>
                          </a:solidFill>
                          <a:effectLst/>
                          <a:latin typeface="Arial" panose="020B0604020202020204" pitchFamily="34" charset="0"/>
                          <a:ea typeface="Calibri" panose="020F0502020204030204" pitchFamily="34" charset="0"/>
                          <a:cs typeface="Arial" panose="020B0604020202020204" pitchFamily="34" charset="0"/>
                        </a:rPr>
                        <a:t>When do ESO apply to DNO(s) – presumably they wait for the application fee from the Transmission Applicant (to ESO) to clear first?</a:t>
                      </a:r>
                      <a:endParaRPr lang="en-GB" sz="12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98068369"/>
                  </a:ext>
                </a:extLst>
              </a:tr>
              <a:tr h="455304">
                <a:tc>
                  <a:txBody>
                    <a:bodyPr/>
                    <a:lstStyle/>
                    <a:p>
                      <a:pPr>
                        <a:spcAft>
                          <a:spcPts val="0"/>
                        </a:spcAft>
                      </a:pPr>
                      <a:r>
                        <a:rPr lang="en-GB" sz="1200" dirty="0">
                          <a:effectLst/>
                          <a:latin typeface="Arial" panose="020B0604020202020204" pitchFamily="34" charset="0"/>
                          <a:ea typeface="Calibri" panose="020F0502020204030204" pitchFamily="34" charset="0"/>
                          <a:cs typeface="Arial" panose="020B0604020202020204" pitchFamily="34" charset="0"/>
                        </a:rPr>
                        <a:t>3</a:t>
                      </a:r>
                    </a:p>
                  </a:txBody>
                  <a:tcPr marL="68580" marR="68580" marT="0" marB="0"/>
                </a:tc>
                <a:tc>
                  <a:txBody>
                    <a:bodyPr/>
                    <a:lstStyle/>
                    <a:p>
                      <a:pPr>
                        <a:spcAft>
                          <a:spcPts val="0"/>
                        </a:spcAft>
                      </a:pPr>
                      <a:r>
                        <a:rPr lang="en-GB" sz="1200" dirty="0">
                          <a:effectLst/>
                          <a:latin typeface="Arial" panose="020B0604020202020204" pitchFamily="34" charset="0"/>
                          <a:ea typeface="Calibri" panose="020F0502020204030204" pitchFamily="34" charset="0"/>
                          <a:cs typeface="Arial" panose="020B0604020202020204" pitchFamily="34" charset="0"/>
                        </a:rPr>
                        <a:t>Once fee cleared, the clock starts and DNO(s) send Offer/DIA document to ESO within X calendar days</a:t>
                      </a:r>
                    </a:p>
                  </a:txBody>
                  <a:tcPr marL="68580" marR="68580" marT="0" marB="0"/>
                </a:tc>
                <a:tc>
                  <a:txBody>
                    <a:bodyPr/>
                    <a:lstStyle/>
                    <a:p>
                      <a:pPr marL="285750" indent="-285750">
                        <a:buFont typeface="Arial" panose="020B0604020202020204" pitchFamily="34" charset="0"/>
                        <a:buChar char="•"/>
                      </a:pPr>
                      <a:r>
                        <a:rPr lang="en-GB" sz="1200" dirty="0">
                          <a:solidFill>
                            <a:schemeClr val="tx1"/>
                          </a:solidFill>
                          <a:latin typeface="Arial" panose="020B0604020202020204" pitchFamily="34" charset="0"/>
                          <a:cs typeface="Arial" panose="020B0604020202020204" pitchFamily="34" charset="0"/>
                        </a:rPr>
                        <a:t>Timescales for </a:t>
                      </a:r>
                      <a:r>
                        <a:rPr lang="en-GB" sz="1200" dirty="0">
                          <a:solidFill>
                            <a:schemeClr val="tx1"/>
                          </a:solidFill>
                          <a:effectLst/>
                          <a:latin typeface="Arial" panose="020B0604020202020204" pitchFamily="34" charset="0"/>
                          <a:ea typeface="Calibri" panose="020F0502020204030204" pitchFamily="34" charset="0"/>
                          <a:cs typeface="Arial" panose="020B0604020202020204" pitchFamily="34" charset="0"/>
                        </a:rPr>
                        <a:t>Offer/DIA document to be issued to ESO?</a:t>
                      </a:r>
                      <a:endParaRPr lang="en-GB" sz="12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545563644"/>
                  </a:ext>
                </a:extLst>
              </a:tr>
              <a:tr h="455304">
                <a:tc>
                  <a:txBody>
                    <a:bodyPr/>
                    <a:lstStyle/>
                    <a:p>
                      <a:pPr>
                        <a:spcAft>
                          <a:spcPts val="0"/>
                        </a:spcAft>
                      </a:pPr>
                      <a:r>
                        <a:rPr lang="en-GB" sz="1200" dirty="0">
                          <a:effectLst/>
                          <a:latin typeface="Arial" panose="020B0604020202020204" pitchFamily="34" charset="0"/>
                          <a:ea typeface="Calibri" panose="020F0502020204030204" pitchFamily="34" charset="0"/>
                          <a:cs typeface="Arial" panose="020B0604020202020204" pitchFamily="34" charset="0"/>
                        </a:rPr>
                        <a:t>4</a:t>
                      </a:r>
                    </a:p>
                  </a:txBody>
                  <a:tcPr marL="68580" marR="68580" marT="0" marB="0"/>
                </a:tc>
                <a:tc>
                  <a:txBody>
                    <a:bodyPr/>
                    <a:lstStyle/>
                    <a:p>
                      <a:pPr>
                        <a:spcAft>
                          <a:spcPts val="0"/>
                        </a:spcAft>
                      </a:pPr>
                      <a:r>
                        <a:rPr lang="en-GB" sz="1200" dirty="0">
                          <a:effectLst/>
                          <a:latin typeface="Arial" panose="020B0604020202020204" pitchFamily="34" charset="0"/>
                          <a:ea typeface="Calibri" panose="020F0502020204030204" pitchFamily="34" charset="0"/>
                          <a:cs typeface="Arial" panose="020B0604020202020204" pitchFamily="34" charset="0"/>
                        </a:rPr>
                        <a:t>Once in receipt of the Offer/DIA document, ESO ask TOs/Affected TOs/Other Affected TOs (+ pay application fee) to see if any additional works required and Transmission Owner(TO)/Affected TOs send TOCO/ATOCO to ESO within X calendar days</a:t>
                      </a:r>
                    </a:p>
                  </a:txBody>
                  <a:tcPr marL="68580" marR="68580" marT="0" marB="0"/>
                </a:tc>
                <a:tc>
                  <a:txBody>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latin typeface="Arial" panose="020B0604020202020204" pitchFamily="34" charset="0"/>
                          <a:cs typeface="Arial" panose="020B0604020202020204" pitchFamily="34" charset="0"/>
                        </a:rPr>
                        <a:t>Will fee be fixed or indicative?</a:t>
                      </a:r>
                      <a:endParaRPr lang="en-GB" sz="12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200" dirty="0">
                          <a:solidFill>
                            <a:schemeClr val="tx1"/>
                          </a:solidFill>
                          <a:latin typeface="Arial" panose="020B0604020202020204" pitchFamily="34" charset="0"/>
                          <a:cs typeface="Arial" panose="020B0604020202020204" pitchFamily="34" charset="0"/>
                        </a:rPr>
                        <a:t>Presumably ESO pay fee </a:t>
                      </a:r>
                      <a:r>
                        <a:rPr lang="en-GB" sz="1200" dirty="0">
                          <a:solidFill>
                            <a:schemeClr val="tx1"/>
                          </a:solidFill>
                          <a:effectLst/>
                          <a:latin typeface="Arial" panose="020B0604020202020204" pitchFamily="34" charset="0"/>
                          <a:ea typeface="Calibri" panose="020F0502020204030204" pitchFamily="34" charset="0"/>
                          <a:cs typeface="Arial" panose="020B0604020202020204" pitchFamily="34" charset="0"/>
                        </a:rPr>
                        <a:t>in advance as ESO would already have the fee from the transmission applicant?</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chemeClr val="tx1"/>
                          </a:solidFill>
                          <a:latin typeface="Arial" panose="020B0604020202020204" pitchFamily="34" charset="0"/>
                          <a:cs typeface="Arial" panose="020B0604020202020204" pitchFamily="34" charset="0"/>
                        </a:rPr>
                        <a:t>Timescales for TOCO/ATOCO?</a:t>
                      </a:r>
                    </a:p>
                  </a:txBody>
                  <a:tcPr/>
                </a:tc>
                <a:extLst>
                  <a:ext uri="{0D108BD9-81ED-4DB2-BD59-A6C34878D82A}">
                    <a16:rowId xmlns:a16="http://schemas.microsoft.com/office/drawing/2014/main" val="1414884315"/>
                  </a:ext>
                </a:extLst>
              </a:tr>
              <a:tr h="455304">
                <a:tc>
                  <a:txBody>
                    <a:bodyPr/>
                    <a:lstStyle/>
                    <a:p>
                      <a:pPr>
                        <a:spcAft>
                          <a:spcPts val="0"/>
                        </a:spcAft>
                      </a:pPr>
                      <a:r>
                        <a:rPr lang="en-GB" sz="1200" dirty="0">
                          <a:effectLst/>
                          <a:latin typeface="Arial" panose="020B0604020202020204" pitchFamily="34" charset="0"/>
                          <a:ea typeface="Calibri" panose="020F0502020204030204" pitchFamily="34" charset="0"/>
                          <a:cs typeface="Arial" panose="020B0604020202020204" pitchFamily="34" charset="0"/>
                        </a:rPr>
                        <a:t>5</a:t>
                      </a:r>
                    </a:p>
                  </a:txBody>
                  <a:tcPr marL="68580" marR="68580" marT="0" marB="0"/>
                </a:tc>
                <a:tc>
                  <a:txBody>
                    <a:bodyPr/>
                    <a:lstStyle/>
                    <a:p>
                      <a:pPr>
                        <a:spcAft>
                          <a:spcPts val="0"/>
                        </a:spcAft>
                      </a:pPr>
                      <a:r>
                        <a:rPr lang="en-GB" sz="1200" dirty="0">
                          <a:effectLst/>
                          <a:latin typeface="Arial" panose="020B0604020202020204" pitchFamily="34" charset="0"/>
                          <a:ea typeface="Calibri" panose="020F0502020204030204" pitchFamily="34" charset="0"/>
                          <a:cs typeface="Arial" panose="020B0604020202020204" pitchFamily="34" charset="0"/>
                        </a:rPr>
                        <a:t>ESO then reflect DNO and TO requirements in their offer to transmission applicant and give them </a:t>
                      </a:r>
                      <a:r>
                        <a:rPr lang="en-GB" sz="1200" dirty="0">
                          <a:solidFill>
                            <a:schemeClr val="tx1"/>
                          </a:solidFill>
                          <a:effectLst/>
                          <a:latin typeface="Arial" panose="020B0604020202020204" pitchFamily="34" charset="0"/>
                          <a:ea typeface="Calibri" panose="020F0502020204030204" pitchFamily="34" charset="0"/>
                          <a:cs typeface="Arial" panose="020B0604020202020204" pitchFamily="34" charset="0"/>
                        </a:rPr>
                        <a:t>X </a:t>
                      </a:r>
                      <a:r>
                        <a:rPr lang="en-GB" sz="1200" dirty="0">
                          <a:effectLst/>
                          <a:latin typeface="Arial" panose="020B0604020202020204" pitchFamily="34" charset="0"/>
                          <a:ea typeface="Calibri" panose="020F0502020204030204" pitchFamily="34" charset="0"/>
                          <a:cs typeface="Arial" panose="020B0604020202020204" pitchFamily="34" charset="0"/>
                        </a:rPr>
                        <a:t>calendar days to sign offer</a:t>
                      </a:r>
                    </a:p>
                    <a:p>
                      <a:pPr>
                        <a:spcAft>
                          <a:spcPts val="0"/>
                        </a:spcAft>
                      </a:pPr>
                      <a:r>
                        <a:rPr lang="en-GB" sz="1200" dirty="0">
                          <a:effectLst/>
                          <a:latin typeface="Arial" panose="020B0604020202020204" pitchFamily="34" charset="0"/>
                          <a:ea typeface="Calibri" panose="020F0502020204030204" pitchFamily="34" charset="0"/>
                          <a:cs typeface="Arial" panose="020B0604020202020204" pitchFamily="34" charset="0"/>
                        </a:rPr>
                        <a:t>This offer will include contractual milestones in the Construction Agreement and any restrictions on availability in the Bilateral Connection Agreement </a:t>
                      </a:r>
                    </a:p>
                  </a:txBody>
                  <a:tcPr marL="68580" marR="68580" marT="0" marB="0"/>
                </a:tc>
                <a:tc>
                  <a:txBody>
                    <a:bodyPr/>
                    <a:lstStyle/>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How long is offer acceptance window?</a:t>
                      </a:r>
                    </a:p>
                  </a:txBody>
                  <a:tcPr/>
                </a:tc>
                <a:extLst>
                  <a:ext uri="{0D108BD9-81ED-4DB2-BD59-A6C34878D82A}">
                    <a16:rowId xmlns:a16="http://schemas.microsoft.com/office/drawing/2014/main" val="1038172302"/>
                  </a:ext>
                </a:extLst>
              </a:tr>
              <a:tr h="455304">
                <a:tc>
                  <a:txBody>
                    <a:bodyPr/>
                    <a:lstStyle/>
                    <a:p>
                      <a:pPr>
                        <a:spcAft>
                          <a:spcPts val="0"/>
                        </a:spcAft>
                      </a:pPr>
                      <a:r>
                        <a:rPr lang="en-GB" sz="1200" dirty="0">
                          <a:effectLst/>
                          <a:latin typeface="Arial" panose="020B0604020202020204" pitchFamily="34" charset="0"/>
                          <a:ea typeface="Calibri" panose="020F0502020204030204" pitchFamily="34" charset="0"/>
                          <a:cs typeface="Arial" panose="020B0604020202020204" pitchFamily="34" charset="0"/>
                        </a:rPr>
                        <a:t>6</a:t>
                      </a:r>
                    </a:p>
                  </a:txBody>
                  <a:tcPr marL="68580" marR="68580" marT="0" marB="0"/>
                </a:tc>
                <a:tc>
                  <a:txBody>
                    <a:bodyPr/>
                    <a:lstStyle/>
                    <a:p>
                      <a:pPr>
                        <a:spcAft>
                          <a:spcPts val="0"/>
                        </a:spcAft>
                      </a:pPr>
                      <a:r>
                        <a:rPr lang="en-GB" sz="1200" dirty="0">
                          <a:effectLst/>
                          <a:latin typeface="Arial" panose="020B0604020202020204" pitchFamily="34" charset="0"/>
                          <a:ea typeface="Calibri" panose="020F0502020204030204" pitchFamily="34" charset="0"/>
                          <a:cs typeface="Arial" panose="020B0604020202020204" pitchFamily="34" charset="0"/>
                        </a:rPr>
                        <a:t>If transmission applicant sign, ESO countersign and would then sign offer/DIA document with DNO and TOCO/ATOCO with TO/Affected TO</a:t>
                      </a:r>
                    </a:p>
                  </a:txBody>
                  <a:tcPr marL="68580" marR="68580" marT="0" marB="0"/>
                </a:tc>
                <a:tc>
                  <a:txBody>
                    <a:bodyPr/>
                    <a:lstStyle/>
                    <a:p>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71838687"/>
                  </a:ext>
                </a:extLst>
              </a:tr>
              <a:tr h="455304">
                <a:tc>
                  <a:txBody>
                    <a:bodyPr/>
                    <a:lstStyle/>
                    <a:p>
                      <a:pPr>
                        <a:spcAft>
                          <a:spcPts val="0"/>
                        </a:spcAft>
                      </a:pPr>
                      <a:r>
                        <a:rPr lang="en-GB" sz="1200" dirty="0">
                          <a:effectLst/>
                          <a:latin typeface="Arial" panose="020B0604020202020204" pitchFamily="34" charset="0"/>
                          <a:ea typeface="Calibri" panose="020F0502020204030204" pitchFamily="34" charset="0"/>
                          <a:cs typeface="Arial" panose="020B0604020202020204" pitchFamily="34" charset="0"/>
                        </a:rPr>
                        <a:t>7</a:t>
                      </a:r>
                    </a:p>
                  </a:txBody>
                  <a:tcPr marL="68580" marR="68580" marT="0" marB="0"/>
                </a:tc>
                <a:tc>
                  <a:txBody>
                    <a:bodyPr/>
                    <a:lstStyle/>
                    <a:p>
                      <a:pPr>
                        <a:spcAft>
                          <a:spcPts val="0"/>
                        </a:spcAft>
                      </a:pPr>
                      <a:r>
                        <a:rPr lang="en-GB" sz="1200" dirty="0">
                          <a:effectLst/>
                          <a:latin typeface="Arial" panose="020B0604020202020204" pitchFamily="34" charset="0"/>
                          <a:ea typeface="Calibri" panose="020F0502020204030204" pitchFamily="34" charset="0"/>
                          <a:cs typeface="Arial" panose="020B0604020202020204" pitchFamily="34" charset="0"/>
                        </a:rPr>
                        <a:t>Reconciliation (to Transmission Applicant) of DIA fee carried out by ESO – will need TO and DNO costs</a:t>
                      </a:r>
                    </a:p>
                  </a:txBody>
                  <a:tcPr marL="68580" marR="68580" marT="0" marB="0"/>
                </a:tc>
                <a:tc>
                  <a:txBody>
                    <a:bodyPr/>
                    <a:lstStyle/>
                    <a:p>
                      <a:pPr marL="285750" indent="-285750">
                        <a:buFont typeface="Arial" panose="020B0604020202020204" pitchFamily="34" charset="0"/>
                        <a:buChar char="•"/>
                      </a:pPr>
                      <a:r>
                        <a:rPr lang="en-GB" sz="1200" dirty="0">
                          <a:latin typeface="Arial" panose="020B0604020202020204" pitchFamily="34" charset="0"/>
                          <a:cs typeface="Arial" panose="020B0604020202020204" pitchFamily="34" charset="0"/>
                        </a:rPr>
                        <a:t>Only applies if fee is indicative</a:t>
                      </a:r>
                    </a:p>
                  </a:txBody>
                  <a:tcPr/>
                </a:tc>
                <a:extLst>
                  <a:ext uri="{0D108BD9-81ED-4DB2-BD59-A6C34878D82A}">
                    <a16:rowId xmlns:a16="http://schemas.microsoft.com/office/drawing/2014/main" val="1856014095"/>
                  </a:ext>
                </a:extLst>
              </a:tr>
            </a:tbl>
          </a:graphicData>
        </a:graphic>
      </p:graphicFrame>
      <p:sp>
        <p:nvSpPr>
          <p:cNvPr id="4" name="Rectangle 3">
            <a:extLst>
              <a:ext uri="{FF2B5EF4-FFF2-40B4-BE49-F238E27FC236}">
                <a16:creationId xmlns:a16="http://schemas.microsoft.com/office/drawing/2014/main" id="{822570FE-DBAB-4D8B-A30B-FA253CC6CFBE}"/>
              </a:ext>
            </a:extLst>
          </p:cNvPr>
          <p:cNvSpPr/>
          <p:nvPr/>
        </p:nvSpPr>
        <p:spPr>
          <a:xfrm>
            <a:off x="443947" y="735248"/>
            <a:ext cx="11592340" cy="369332"/>
          </a:xfrm>
          <a:prstGeom prst="rect">
            <a:avLst/>
          </a:prstGeom>
        </p:spPr>
        <p:txBody>
          <a:bodyPr wrap="square">
            <a:spAutoFit/>
          </a:bodyPr>
          <a:lstStyle/>
          <a:p>
            <a:r>
              <a:rPr lang="en-GB" b="1" u="sng" dirty="0">
                <a:latin typeface="Arial" panose="020B0604020202020204" pitchFamily="34" charset="0"/>
                <a:ea typeface="Calibri" panose="020F0502020204030204" pitchFamily="34" charset="0"/>
                <a:cs typeface="Arial" panose="020B0604020202020204" pitchFamily="34" charset="0"/>
              </a:rPr>
              <a:t>Contractual arrangements if DIA process run after Original Offer has been signed </a:t>
            </a:r>
            <a:endParaRPr lang="en-GB"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4288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517665" y="341293"/>
            <a:ext cx="11327999" cy="393955"/>
          </a:xfrm>
        </p:spPr>
        <p:txBody>
          <a:bodyPr/>
          <a:lstStyle/>
          <a:p>
            <a:r>
              <a:rPr lang="en-GB" altLang="en-US" dirty="0">
                <a:solidFill>
                  <a:schemeClr val="accent6"/>
                </a:solidFill>
              </a:rPr>
              <a:t>CMP328 Contractual Arrangements – </a:t>
            </a:r>
            <a:r>
              <a:rPr lang="en-GB" altLang="en-US" i="1" dirty="0">
                <a:solidFill>
                  <a:schemeClr val="accent6"/>
                </a:solidFill>
              </a:rPr>
              <a:t>for discussion</a:t>
            </a:r>
            <a:endParaRPr lang="en-GB" altLang="en-US" dirty="0">
              <a:solidFill>
                <a:schemeClr val="accent6"/>
              </a:solidFill>
            </a:endParaRPr>
          </a:p>
        </p:txBody>
      </p:sp>
      <p:sp>
        <p:nvSpPr>
          <p:cNvPr id="28676" name="Slide Number Placeholder 3"/>
          <p:cNvSpPr>
            <a:spLocks noGrp="1"/>
          </p:cNvSpPr>
          <p:nvPr>
            <p:ph type="sldNum" sz="quarter" idx="12"/>
          </p:nvPr>
        </p:nvSpPr>
        <p:spPr>
          <a:noFill/>
        </p:spPr>
        <p:txBody>
          <a:bodyPr/>
          <a:lstStyle>
            <a:lvl1pPr eaLnBrk="0" hangingPunct="0">
              <a:defRPr sz="1600">
                <a:solidFill>
                  <a:schemeClr val="tx1"/>
                </a:solidFill>
                <a:latin typeface="Frutiger LT 45 Light" pitchFamily="34" charset="0"/>
                <a:cs typeface="Arial" charset="0"/>
              </a:defRPr>
            </a:lvl1pPr>
            <a:lvl2pPr marL="742932" indent="-285744" eaLnBrk="0" hangingPunct="0">
              <a:defRPr sz="1600">
                <a:solidFill>
                  <a:schemeClr val="tx1"/>
                </a:solidFill>
                <a:latin typeface="Frutiger LT 45 Light" pitchFamily="34" charset="0"/>
                <a:cs typeface="Arial" charset="0"/>
              </a:defRPr>
            </a:lvl2pPr>
            <a:lvl3pPr marL="1142971" indent="-228594" eaLnBrk="0" hangingPunct="0">
              <a:defRPr sz="1600">
                <a:solidFill>
                  <a:schemeClr val="tx1"/>
                </a:solidFill>
                <a:latin typeface="Frutiger LT 45 Light" pitchFamily="34" charset="0"/>
                <a:cs typeface="Arial" charset="0"/>
              </a:defRPr>
            </a:lvl3pPr>
            <a:lvl4pPr marL="1600160" indent="-228594" eaLnBrk="0" hangingPunct="0">
              <a:defRPr sz="1600">
                <a:solidFill>
                  <a:schemeClr val="tx1"/>
                </a:solidFill>
                <a:latin typeface="Frutiger LT 45 Light" pitchFamily="34" charset="0"/>
                <a:cs typeface="Arial" charset="0"/>
              </a:defRPr>
            </a:lvl4pPr>
            <a:lvl5pPr marL="2057349" indent="-228594" eaLnBrk="0" hangingPunct="0">
              <a:defRPr sz="1600">
                <a:solidFill>
                  <a:schemeClr val="tx1"/>
                </a:solidFill>
                <a:latin typeface="Frutiger LT 45 Light" pitchFamily="34" charset="0"/>
                <a:cs typeface="Arial" charset="0"/>
              </a:defRPr>
            </a:lvl5pPr>
            <a:lvl6pPr marL="2514537" indent="-228594" eaLnBrk="0" fontAlgn="base" hangingPunct="0">
              <a:spcBef>
                <a:spcPct val="0"/>
              </a:spcBef>
              <a:spcAft>
                <a:spcPct val="0"/>
              </a:spcAft>
              <a:defRPr sz="1600">
                <a:solidFill>
                  <a:schemeClr val="tx1"/>
                </a:solidFill>
                <a:latin typeface="Frutiger LT 45 Light" pitchFamily="34" charset="0"/>
                <a:cs typeface="Arial" charset="0"/>
              </a:defRPr>
            </a:lvl6pPr>
            <a:lvl7pPr marL="2971726" indent="-228594" eaLnBrk="0" fontAlgn="base" hangingPunct="0">
              <a:spcBef>
                <a:spcPct val="0"/>
              </a:spcBef>
              <a:spcAft>
                <a:spcPct val="0"/>
              </a:spcAft>
              <a:defRPr sz="1600">
                <a:solidFill>
                  <a:schemeClr val="tx1"/>
                </a:solidFill>
                <a:latin typeface="Frutiger LT 45 Light" pitchFamily="34" charset="0"/>
                <a:cs typeface="Arial" charset="0"/>
              </a:defRPr>
            </a:lvl7pPr>
            <a:lvl8pPr marL="3428914" indent="-228594" eaLnBrk="0" fontAlgn="base" hangingPunct="0">
              <a:spcBef>
                <a:spcPct val="0"/>
              </a:spcBef>
              <a:spcAft>
                <a:spcPct val="0"/>
              </a:spcAft>
              <a:defRPr sz="1600">
                <a:solidFill>
                  <a:schemeClr val="tx1"/>
                </a:solidFill>
                <a:latin typeface="Frutiger LT 45 Light" pitchFamily="34" charset="0"/>
                <a:cs typeface="Arial" charset="0"/>
              </a:defRPr>
            </a:lvl8pPr>
            <a:lvl9pPr marL="3886103" indent="-228594" eaLnBrk="0" fontAlgn="base" hangingPunct="0">
              <a:spcBef>
                <a:spcPct val="0"/>
              </a:spcBef>
              <a:spcAft>
                <a:spcPct val="0"/>
              </a:spcAft>
              <a:defRPr sz="1600">
                <a:solidFill>
                  <a:schemeClr val="tx1"/>
                </a:solidFill>
                <a:latin typeface="Frutiger LT 45 Light" pitchFamily="34" charset="0"/>
                <a:cs typeface="Arial" charset="0"/>
              </a:defRPr>
            </a:lvl9pPr>
          </a:lstStyle>
          <a:p>
            <a:pPr marL="0" marR="0" lvl="0" indent="0" algn="l" defTabSz="554478" rtl="0" eaLnBrk="1" fontAlgn="auto" latinLnBrk="0" hangingPunct="1">
              <a:lnSpc>
                <a:spcPct val="100000"/>
              </a:lnSpc>
              <a:spcBef>
                <a:spcPts val="0"/>
              </a:spcBef>
              <a:spcAft>
                <a:spcPts val="0"/>
              </a:spcAft>
              <a:buClrTx/>
              <a:buSzTx/>
              <a:buFontTx/>
              <a:buNone/>
              <a:tabLst/>
              <a:defRPr/>
            </a:pPr>
            <a:r>
              <a:rPr kumimoji="0" lang="en-US" altLang="en-US" sz="1200" b="0" i="0" u="none" strike="noStrike" kern="1200" cap="none" spc="0" normalizeH="0" baseline="0" noProof="0" dirty="0">
                <a:ln>
                  <a:noFill/>
                </a:ln>
                <a:solidFill>
                  <a:prstClr val="white"/>
                </a:solidFill>
                <a:effectLst/>
                <a:uLnTx/>
                <a:uFillTx/>
                <a:latin typeface="Arial" charset="0"/>
                <a:ea typeface="ＭＳ Ｐゴシック" pitchFamily="34" charset="-128"/>
                <a:cs typeface="Arial" charset="0"/>
              </a:rPr>
              <a:t>1</a:t>
            </a:r>
          </a:p>
        </p:txBody>
      </p:sp>
      <p:sp>
        <p:nvSpPr>
          <p:cNvPr id="4" name="Rectangle 3">
            <a:extLst>
              <a:ext uri="{FF2B5EF4-FFF2-40B4-BE49-F238E27FC236}">
                <a16:creationId xmlns:a16="http://schemas.microsoft.com/office/drawing/2014/main" id="{822570FE-DBAB-4D8B-A30B-FA253CC6CFBE}"/>
              </a:ext>
            </a:extLst>
          </p:cNvPr>
          <p:cNvSpPr/>
          <p:nvPr/>
        </p:nvSpPr>
        <p:spPr>
          <a:xfrm>
            <a:off x="443947" y="735248"/>
            <a:ext cx="11592340" cy="1938992"/>
          </a:xfrm>
          <a:prstGeom prst="rect">
            <a:avLst/>
          </a:prstGeom>
        </p:spPr>
        <p:txBody>
          <a:bodyPr wrap="square">
            <a:spAutoFit/>
          </a:bodyPr>
          <a:lstStyle/>
          <a:p>
            <a:r>
              <a:rPr lang="en-GB" sz="2000" b="1" u="sng" dirty="0"/>
              <a:t>If DIA process run in parallel with normal offer process</a:t>
            </a:r>
            <a:r>
              <a:rPr lang="en-GB" sz="2000" b="1" dirty="0"/>
              <a:t>,</a:t>
            </a:r>
            <a:r>
              <a:rPr lang="en-GB" sz="2000" dirty="0"/>
              <a:t> then presumably the DIA fee is simply added to the normal application fees paid with the connection / modification application. </a:t>
            </a:r>
          </a:p>
          <a:p>
            <a:endParaRPr lang="en-GB" sz="2000" dirty="0"/>
          </a:p>
          <a:p>
            <a:r>
              <a:rPr lang="en-GB" sz="2000" dirty="0"/>
              <a:t>However, as the Workgroup mentioned limited opportunity to complete the DIA within the 90 calendar day Offer window and therefore completion of the DIA would be a Milestone in Appendix J of the Construction Agreement and would be a contractual re-opener.</a:t>
            </a:r>
            <a:endParaRPr lang="en-GB"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3044667"/>
      </p:ext>
    </p:extLst>
  </p:cSld>
  <p:clrMapOvr>
    <a:masterClrMapping/>
  </p:clrMapOvr>
</p:sld>
</file>

<file path=ppt/theme/theme1.xml><?xml version="1.0" encoding="utf-8"?>
<a:theme xmlns:a="http://schemas.openxmlformats.org/drawingml/2006/main" name="1_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Read-Only]" id="{555EBCBA-0525-4C1D-AB08-C150EB6B74ED}" vid="{0AC6A0BD-E710-44F5-BF72-67516B2373D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95E1BDC5029614ABF43223A464FD248" ma:contentTypeVersion="12" ma:contentTypeDescription="Create a new document." ma:contentTypeScope="" ma:versionID="2474c7f4549ad8682880aca525ed79ee">
  <xsd:schema xmlns:xsd="http://www.w3.org/2001/XMLSchema" xmlns:xs="http://www.w3.org/2001/XMLSchema" xmlns:p="http://schemas.microsoft.com/office/2006/metadata/properties" xmlns:ns2="f71abe4e-f5ff-49cd-8eff-5f4949acc510" xmlns:ns3="97b6fe81-1556-4112-94ca-31043ca39b71" targetNamespace="http://schemas.microsoft.com/office/2006/metadata/properties" ma:root="true" ma:fieldsID="496125ef1f1b50d60b2c8ba73c0e8f8d" ns2:_="" ns3:_="">
    <xsd:import namespace="f71abe4e-f5ff-49cd-8eff-5f4949acc510"/>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abe4e-f5ff-49cd-8eff-5f4949acc5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D26A5B6-7C3E-460D-8E7D-F1EBAC653068}">
  <ds:schemaRefs>
    <ds:schemaRef ds:uri="http://schemas.microsoft.com/sharepoint/v3/contenttype/forms"/>
  </ds:schemaRefs>
</ds:datastoreItem>
</file>

<file path=customXml/itemProps2.xml><?xml version="1.0" encoding="utf-8"?>
<ds:datastoreItem xmlns:ds="http://schemas.openxmlformats.org/officeDocument/2006/customXml" ds:itemID="{F08AB7A1-8602-4E07-956D-76EE4BAD53D1}">
  <ds:schemaRefs>
    <ds:schemaRef ds:uri="http://purl.org/dc/elements/1.1/"/>
    <ds:schemaRef ds:uri="http://schemas.microsoft.com/office/2006/metadata/properties"/>
    <ds:schemaRef ds:uri="http://purl.org/dc/terms/"/>
    <ds:schemaRef ds:uri="f71abe4e-f5ff-49cd-8eff-5f4949acc510"/>
    <ds:schemaRef ds:uri="http://schemas.microsoft.com/office/2006/documentManagement/types"/>
    <ds:schemaRef ds:uri="http://schemas.microsoft.com/office/infopath/2007/PartnerControls"/>
    <ds:schemaRef ds:uri="http://schemas.openxmlformats.org/package/2006/metadata/core-properties"/>
    <ds:schemaRef ds:uri="97b6fe81-1556-4112-94ca-31043ca39b71"/>
    <ds:schemaRef ds:uri="http://www.w3.org/XML/1998/namespace"/>
    <ds:schemaRef ds:uri="http://purl.org/dc/dcmitype/"/>
  </ds:schemaRefs>
</ds:datastoreItem>
</file>

<file path=customXml/itemProps3.xml><?xml version="1.0" encoding="utf-8"?>
<ds:datastoreItem xmlns:ds="http://schemas.openxmlformats.org/officeDocument/2006/customXml" ds:itemID="{A1007A5B-43C6-4B58-94A0-3D977F1AD9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1abe4e-f5ff-49cd-8eff-5f4949acc510"/>
    <ds:schemaRef ds:uri="97b6fe81-1556-4112-94ca-31043ca39b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413</TotalTime>
  <Words>422</Words>
  <Application>Microsoft Office PowerPoint</Application>
  <PresentationFormat>Widescreen</PresentationFormat>
  <Paragraphs>40</Paragraphs>
  <Slides>2</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vt:i4>
      </vt:variant>
    </vt:vector>
  </HeadingPairs>
  <TitlesOfParts>
    <vt:vector size="10" baseType="lpstr">
      <vt:lpstr>Arial</vt:lpstr>
      <vt:lpstr>Calibri</vt:lpstr>
      <vt:lpstr>Helvetica Neue LT Std 45 Light</vt:lpstr>
      <vt:lpstr>Helvetica Neue LT Std 65 Medium</vt:lpstr>
      <vt:lpstr>Symbol</vt:lpstr>
      <vt:lpstr>Wingdings</vt:lpstr>
      <vt:lpstr>Wingdings 2</vt:lpstr>
      <vt:lpstr>1_Office Theme</vt:lpstr>
      <vt:lpstr>CMP328 Contractual Arrangements – for discussion</vt:lpstr>
      <vt:lpstr>CMP328 Contractual Arrangements – for 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Timeline for CMP328 V2 – 28 October 2020</dc:title>
  <dc:creator>Pears(ESO), Rob</dc:creator>
  <cp:lastModifiedBy>Mullen (ESO), Paul J</cp:lastModifiedBy>
  <cp:revision>5</cp:revision>
  <dcterms:created xsi:type="dcterms:W3CDTF">2020-12-31T11:25:55Z</dcterms:created>
  <dcterms:modified xsi:type="dcterms:W3CDTF">2021-05-20T21:27:15Z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0x010100095E1BDC5029614ABF43223A464FD248</vt:lpwstr>
  </property>
</Properties>
</file>